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95" r:id="rId13"/>
    <p:sldId id="266" r:id="rId14"/>
    <p:sldId id="296" r:id="rId15"/>
    <p:sldId id="298" r:id="rId16"/>
    <p:sldId id="299" r:id="rId17"/>
    <p:sldId id="267" r:id="rId18"/>
    <p:sldId id="297" r:id="rId19"/>
    <p:sldId id="268" r:id="rId20"/>
    <p:sldId id="269" r:id="rId21"/>
    <p:sldId id="270" r:id="rId22"/>
    <p:sldId id="271" r:id="rId23"/>
    <p:sldId id="272" r:id="rId24"/>
    <p:sldId id="273" r:id="rId25"/>
    <p:sldId id="29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embeddedFontLst>
    <p:embeddedFont>
      <p:font typeface="Noto Sans CJK KR Black" panose="020B0600000101010101" charset="-127"/>
      <p:bold r:id="rId45"/>
    </p:embeddedFont>
    <p:embeddedFont>
      <p:font typeface="Noto Sans CJK KR Bold" panose="020B0600000101010101" charset="-127"/>
      <p:bold r:id="rId46"/>
    </p:embeddedFont>
    <p:embeddedFont>
      <p:font typeface="Noto Sans CJK KR Regular" panose="020B0600000101010101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>
        <p:scale>
          <a:sx n="50" d="100"/>
          <a:sy n="50" d="100"/>
        </p:scale>
        <p:origin x="1588" y="11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6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박윤재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윤성민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5168411D-A357-460D-564C-68CB297A1169}"/>
              </a:ext>
            </a:extLst>
          </p:cNvPr>
          <p:cNvSpPr txBox="1"/>
          <p:nvPr/>
        </p:nvSpPr>
        <p:spPr>
          <a:xfrm>
            <a:off x="1409700" y="12255500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r>
              <a:rPr lang="en-US" sz="3333" spc="67" dirty="0">
                <a:solidFill>
                  <a:srgbClr val="A973FF"/>
                </a:solidFill>
                <a:latin typeface="+mn-ea"/>
              </a:rPr>
              <a:t>https://pixabay.com/ko/illustrations/%EA%B1%B0%EC%A7%93-%EB%8D%94-%EB%96%A8%EC%96%B4%EC%A0%B8-%EC%A7%95%ED%9B%84-%ED%86%B5%EC%A7%80-98375/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00E0E6F-500A-1A4C-0833-57176705A253}"/>
              </a:ext>
            </a:extLst>
          </p:cNvPr>
          <p:cNvSpPr txBox="1"/>
          <p:nvPr/>
        </p:nvSpPr>
        <p:spPr>
          <a:xfrm>
            <a:off x="1404534" y="6553738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r>
              <a:rPr lang="en-US" sz="3333" spc="67" dirty="0">
                <a:solidFill>
                  <a:srgbClr val="A973FF"/>
                </a:solidFill>
                <a:latin typeface="+mn-ea"/>
              </a:rPr>
              <a:t>https://pixabay.com/ko/illustrations/%EC%82%AC%EC%9D%B4%EB%B2%84-%EB%B3%B4%EC%95%88-%EC%A0%95%EB%B3%B4-%EB%B3%B4%EC%95%88-3400657/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+mn-ea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+mn-ea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19750" y="5473700"/>
            <a:ext cx="52324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latin typeface="+mn-ea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+mn-ea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+mn-ea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+mn-ea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latin typeface="+mn-ea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latin typeface="+mn-ea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latin typeface="+mn-ea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+mn-ea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latin typeface="+mn-ea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latin typeface="+mn-ea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+mn-ea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latin typeface="+mn-ea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latin typeface="+mn-ea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latin typeface="+mn-ea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+mn-ea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latin typeface="+mn-ea"/>
              </a:rPr>
              <a:t>작성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sz="2399" b="0" i="0" u="none" strike="noStrike" dirty="0">
                          <a:solidFill>
                            <a:srgbClr val="A973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입력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3272</Words>
  <Application>Microsoft Office PowerPoint</Application>
  <PresentationFormat>사용자 지정</PresentationFormat>
  <Paragraphs>638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Noto Sans CJK KR Bold</vt:lpstr>
      <vt:lpstr>Noto Sans CJK KR Black</vt:lpstr>
      <vt:lpstr>Calibri</vt:lpstr>
      <vt:lpstr>Noto Sans CJK KR Regular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145</cp:revision>
  <dcterms:created xsi:type="dcterms:W3CDTF">2006-08-16T00:00:00Z</dcterms:created>
  <dcterms:modified xsi:type="dcterms:W3CDTF">2025-08-28T15:26:32Z</dcterms:modified>
</cp:coreProperties>
</file>